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3" autoAdjust="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02DF157-4E4C-4EF2-A30C-5425FFB52664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2E72764-3B76-4F3D-8714-0812E6947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DF157-4E4C-4EF2-A30C-5425FFB52664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2764-3B76-4F3D-8714-0812E6947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02DF157-4E4C-4EF2-A30C-5425FFB52664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2E72764-3B76-4F3D-8714-0812E6947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DF157-4E4C-4EF2-A30C-5425FFB52664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2E72764-3B76-4F3D-8714-0812E69479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DF157-4E4C-4EF2-A30C-5425FFB52664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2E72764-3B76-4F3D-8714-0812E69479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02DF157-4E4C-4EF2-A30C-5425FFB52664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2E72764-3B76-4F3D-8714-0812E69479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02DF157-4E4C-4EF2-A30C-5425FFB52664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2E72764-3B76-4F3D-8714-0812E69479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DF157-4E4C-4EF2-A30C-5425FFB52664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2E72764-3B76-4F3D-8714-0812E6947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DF157-4E4C-4EF2-A30C-5425FFB52664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2E72764-3B76-4F3D-8714-0812E6947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DF157-4E4C-4EF2-A30C-5425FFB52664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2E72764-3B76-4F3D-8714-0812E69479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02DF157-4E4C-4EF2-A30C-5425FFB52664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2E72764-3B76-4F3D-8714-0812E69479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02DF157-4E4C-4EF2-A30C-5425FFB52664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2E72764-3B76-4F3D-8714-0812E6947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f/f9/Yankee_Doodle.JPG" TargetMode="Externa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77449\AppData\Local\Microsoft\Windows\Temporary%20Internet%20Files\Content.IE5\NPG2AB6K\MS900431081%5b1%5d.wav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77449\AppData\Local\Microsoft\Windows\Temporary%20Internet%20Files\Content.IE5\NPG2AB6K\MS900431081%5b1%5d.wav" TargetMode="Externa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77449\AppData\Local\Microsoft\Windows\Temporary%20Internet%20Files\Content.IE5\NPG2AB6K\MS900431081%5b1%5d.wav" TargetMode="Externa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77449\AppData\Local\Microsoft\Windows\Temporary%20Internet%20Files\Content.IE5\NPG2AB6K\MS900431081%5b1%5d.wav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77449\AppData\Local\Microsoft\Windows\Temporary%20Internet%20Files\Content.IE5\NPG2AB6K\MS900431081%5b1%5d.wa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Kristen ITC" pitchFamily="66" charset="0"/>
              </a:rPr>
              <a:t>By: Maggie</a:t>
            </a:r>
            <a:endParaRPr lang="en-US" dirty="0">
              <a:solidFill>
                <a:schemeClr val="tx1"/>
              </a:solidFill>
              <a:latin typeface="Kristen ITC" pitchFamily="66" charset="0"/>
            </a:endParaRPr>
          </a:p>
        </p:txBody>
      </p:sp>
      <p:pic>
        <p:nvPicPr>
          <p:cNvPr id="6" name="Picture 2" descr="File:Yankee Doodl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0"/>
            <a:ext cx="6197600" cy="4648200"/>
          </a:xfrm>
          <a:prstGeom prst="rect">
            <a:avLst/>
          </a:prstGeom>
          <a:noFill/>
        </p:spPr>
      </p:pic>
      <p:pic>
        <p:nvPicPr>
          <p:cNvPr id="5" name="MS900431081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28600" y="152400"/>
            <a:ext cx="304800" cy="3048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90600" y="4419600"/>
            <a:ext cx="6324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</a:t>
            </a:r>
            <a:r>
              <a:rPr lang="en-US" sz="800" dirty="0" smtClean="0"/>
              <a:t>en.wikipedia.org/wiki/Yankee_doodle</a:t>
            </a:r>
            <a:endParaRPr lang="en-US" sz="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sz="800" dirty="0"/>
          </a:p>
        </p:txBody>
      </p:sp>
      <p:sp>
        <p:nvSpPr>
          <p:cNvPr id="10" name="Rectangle 9"/>
          <p:cNvSpPr/>
          <p:nvPr/>
        </p:nvSpPr>
        <p:spPr>
          <a:xfrm>
            <a:off x="1524000" y="4724400"/>
            <a:ext cx="5638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“Yankee Doodle”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2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</a:t>
            </a:r>
            <a:r>
              <a:rPr lang="en-US" dirty="0" smtClean="0">
                <a:latin typeface="Kristen ITC" pitchFamily="66" charset="0"/>
              </a:rPr>
              <a:t>Yankee Doodle” has been a well known song for about 300 years!</a:t>
            </a:r>
          </a:p>
          <a:p>
            <a:endParaRPr lang="en-US" dirty="0">
              <a:latin typeface="Kristen ITC" pitchFamily="66" charset="0"/>
            </a:endParaRP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The </a:t>
            </a:r>
            <a:r>
              <a:rPr lang="en-US" dirty="0">
                <a:latin typeface="Kristen ITC" pitchFamily="66" charset="0"/>
              </a:rPr>
              <a:t>B</a:t>
            </a:r>
            <a:r>
              <a:rPr lang="en-US" dirty="0" smtClean="0">
                <a:latin typeface="Kristen ITC" pitchFamily="66" charset="0"/>
              </a:rPr>
              <a:t>ritish played the tune during the French &amp; Indian War to make fun of unsophisticated New Englanders, "Yankees," whom they considered the "country bumpkins," or the "doodles."</a:t>
            </a:r>
          </a:p>
        </p:txBody>
      </p:sp>
      <p:pic>
        <p:nvPicPr>
          <p:cNvPr id="4" name="MS900431081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04800" y="609600"/>
            <a:ext cx="304800" cy="304800"/>
          </a:xfrm>
          <a:prstGeom prst="rect">
            <a:avLst/>
          </a:prstGeom>
        </p:spPr>
      </p:pic>
      <p:pic>
        <p:nvPicPr>
          <p:cNvPr id="3074" name="Picture 2" descr="C:\Users\77449\AppData\Local\Microsoft\Windows\Temporary Internet Files\Content.IE5\W52T466F\MC90014942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972616"/>
            <a:ext cx="1238817" cy="1885384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990600" y="76200"/>
            <a:ext cx="6248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History of the Song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2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Kristen ITC" pitchFamily="66" charset="0"/>
              </a:rPr>
              <a:t>According to tradition, American bands played "Yankee Doodle" when the British surrendered at York Town, Virginia in 1781</a:t>
            </a:r>
          </a:p>
          <a:p>
            <a:r>
              <a:rPr lang="en-US" dirty="0" smtClean="0">
                <a:latin typeface="Kristen ITC" pitchFamily="66" charset="0"/>
              </a:rPr>
              <a:t>Today, “Yankee Doodle” is known as the state anthem of Connecticut.</a:t>
            </a:r>
          </a:p>
          <a:p>
            <a:r>
              <a:rPr lang="en-US" dirty="0" smtClean="0">
                <a:latin typeface="Kristen ITC" pitchFamily="66" charset="0"/>
              </a:rPr>
              <a:t>The implication of the verse: Stuck a feather in his hat and called it macaroni meant that sticking a feather in his hat made him a height of fashion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MS900431081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914400"/>
            <a:ext cx="304800" cy="304800"/>
          </a:xfrm>
          <a:prstGeom prst="rect">
            <a:avLst/>
          </a:prstGeom>
        </p:spPr>
      </p:pic>
      <p:pic>
        <p:nvPicPr>
          <p:cNvPr id="1029" name="Picture 5" descr="C:\Users\77449\AppData\Local\Microsoft\Windows\Temporary Internet Files\Content.IE5\W52T466F\MC90002737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3124200"/>
            <a:ext cx="1143000" cy="933408"/>
          </a:xfrm>
          <a:prstGeom prst="rect">
            <a:avLst/>
          </a:prstGeom>
          <a:noFill/>
        </p:spPr>
      </p:pic>
      <p:pic>
        <p:nvPicPr>
          <p:cNvPr id="1030" name="Picture 6" descr="C:\Users\77449\AppData\Local\Microsoft\Windows\Temporary Internet Files\Content.IE5\IOXPZM17\MC9004367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3200400"/>
            <a:ext cx="687388" cy="375083"/>
          </a:xfrm>
          <a:prstGeom prst="rect">
            <a:avLst/>
          </a:prstGeom>
          <a:noFill/>
        </p:spPr>
      </p:pic>
      <p:pic>
        <p:nvPicPr>
          <p:cNvPr id="1031" name="Picture 7" descr="C:\Users\77449\AppData\Local\Microsoft\Windows\Temporary Internet Files\Content.IE5\IOXPZM17\MC900242889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5261150"/>
            <a:ext cx="2362200" cy="1493778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98190" y="228600"/>
            <a:ext cx="9045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More Info on “Yankee Doodle”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2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7449\AppData\Local\Microsoft\Windows\Temporary Internet Files\Content.IE5\IOXPZM17\MC90005722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05000"/>
            <a:ext cx="1301716" cy="10668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90600" y="1524000"/>
            <a:ext cx="8153400" cy="4495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Kristen ITC" pitchFamily="66" charset="0"/>
              </a:rPr>
              <a:t>Verse 1:Yankee Doodle went to town A-riding on a pony, Stuck a feather in his cap And called it macaroni. </a:t>
            </a:r>
          </a:p>
          <a:p>
            <a:pPr>
              <a:buNone/>
            </a:pPr>
            <a:endParaRPr lang="en-US" dirty="0" smtClean="0">
              <a:latin typeface="Kristen ITC" pitchFamily="66" charset="0"/>
            </a:endParaRPr>
          </a:p>
          <a:p>
            <a:pPr>
              <a:buNone/>
            </a:pPr>
            <a:r>
              <a:rPr lang="en-US" i="1" dirty="0" smtClean="0">
                <a:latin typeface="Kristen ITC" pitchFamily="66" charset="0"/>
              </a:rPr>
              <a:t>Chorus</a:t>
            </a:r>
            <a:r>
              <a:rPr lang="en-US" dirty="0" smtClean="0">
                <a:latin typeface="Kristen ITC" pitchFamily="66" charset="0"/>
              </a:rPr>
              <a:t>: Yankee Doodle keep it up, Yankee Doodle dandy, Mind the music and the step, And with the girls be handy!</a:t>
            </a:r>
            <a:endParaRPr lang="en-US" dirty="0">
              <a:latin typeface="Kristen ITC" pitchFamily="66" charset="0"/>
            </a:endParaRPr>
          </a:p>
        </p:txBody>
      </p:sp>
      <p:pic>
        <p:nvPicPr>
          <p:cNvPr id="1027" name="Picture 3" descr="C:\Users\77449\AppData\Local\Microsoft\Windows\Temporary Internet Files\Content.IE5\NPG2AB6K\MC90029082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2438400"/>
            <a:ext cx="1259178" cy="990600"/>
          </a:xfrm>
          <a:prstGeom prst="rect">
            <a:avLst/>
          </a:prstGeom>
          <a:noFill/>
        </p:spPr>
      </p:pic>
      <p:pic>
        <p:nvPicPr>
          <p:cNvPr id="6" name="MS900431081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81000" y="609600"/>
            <a:ext cx="304800" cy="304800"/>
          </a:xfrm>
          <a:prstGeom prst="rect">
            <a:avLst/>
          </a:prstGeom>
        </p:spPr>
      </p:pic>
      <p:pic>
        <p:nvPicPr>
          <p:cNvPr id="2050" name="Picture 2" descr="C:\Users\77449\AppData\Local\Microsoft\Windows\Temporary Internet Files\Content.IE5\IOXPZM17\MC900432535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01000" y="304800"/>
            <a:ext cx="1295400" cy="1295400"/>
          </a:xfrm>
          <a:prstGeom prst="rect">
            <a:avLst/>
          </a:prstGeom>
          <a:noFill/>
        </p:spPr>
      </p:pic>
      <p:pic>
        <p:nvPicPr>
          <p:cNvPr id="2051" name="Picture 3" descr="C:\Users\77449\AppData\Local\Microsoft\Windows\Temporary Internet Files\Content.IE5\IOXPZM17\MC900242889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29200" y="2362200"/>
            <a:ext cx="915314" cy="578815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838200" y="152400"/>
            <a:ext cx="69633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“Yankee Doodle” Lyrics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2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05800" cy="5105400"/>
          </a:xfrm>
        </p:spPr>
        <p:txBody>
          <a:bodyPr/>
          <a:lstStyle/>
          <a:p>
            <a:r>
              <a:rPr lang="en-US" dirty="0">
                <a:latin typeface="Kristen ITC" pitchFamily="66" charset="0"/>
              </a:rPr>
              <a:t>Dean, James M. </a:t>
            </a:r>
            <a:r>
              <a:rPr lang="en-US" i="1" dirty="0">
                <a:latin typeface="Kristen ITC" pitchFamily="66" charset="0"/>
              </a:rPr>
              <a:t>Revolutionary War</a:t>
            </a:r>
            <a:r>
              <a:rPr lang="en-US" dirty="0">
                <a:latin typeface="Kristen ITC" pitchFamily="66" charset="0"/>
              </a:rPr>
              <a:t>. </a:t>
            </a:r>
            <a:r>
              <a:rPr lang="en-US" dirty="0" err="1">
                <a:latin typeface="Kristen ITC" pitchFamily="66" charset="0"/>
              </a:rPr>
              <a:t>N.p</a:t>
            </a:r>
            <a:r>
              <a:rPr lang="en-US" dirty="0">
                <a:latin typeface="Kristen ITC" pitchFamily="66" charset="0"/>
              </a:rPr>
              <a:t>.: </a:t>
            </a:r>
            <a:r>
              <a:rPr lang="en-US" dirty="0" err="1">
                <a:latin typeface="Kristen ITC" pitchFamily="66" charset="0"/>
              </a:rPr>
              <a:t>n.p</a:t>
            </a:r>
            <a:r>
              <a:rPr lang="en-US" dirty="0">
                <a:latin typeface="Kristen ITC" pitchFamily="66" charset="0"/>
              </a:rPr>
              <a:t>., </a:t>
            </a:r>
            <a:r>
              <a:rPr lang="en-US" dirty="0" err="1">
                <a:latin typeface="Kristen ITC" pitchFamily="66" charset="0"/>
              </a:rPr>
              <a:t>n.d</a:t>
            </a:r>
            <a:r>
              <a:rPr lang="en-US" dirty="0">
                <a:latin typeface="Kristen ITC" pitchFamily="66" charset="0"/>
              </a:rPr>
              <a:t>. Print.</a:t>
            </a:r>
          </a:p>
          <a:p>
            <a:r>
              <a:rPr lang="en-US" dirty="0" err="1">
                <a:latin typeface="Kristen ITC" pitchFamily="66" charset="0"/>
              </a:rPr>
              <a:t>Goertzen</a:t>
            </a:r>
            <a:r>
              <a:rPr lang="en-US" dirty="0">
                <a:latin typeface="Kristen ITC" pitchFamily="66" charset="0"/>
              </a:rPr>
              <a:t>, Valerie </a:t>
            </a:r>
            <a:r>
              <a:rPr lang="en-US" dirty="0" err="1">
                <a:latin typeface="Kristen ITC" pitchFamily="66" charset="0"/>
              </a:rPr>
              <a:t>Woodring</a:t>
            </a:r>
            <a:r>
              <a:rPr lang="en-US" dirty="0">
                <a:latin typeface="Kristen ITC" pitchFamily="66" charset="0"/>
              </a:rPr>
              <a:t>. “Yankee Doodle.” </a:t>
            </a:r>
            <a:r>
              <a:rPr lang="en-US" i="1" dirty="0">
                <a:latin typeface="Kristen ITC" pitchFamily="66" charset="0"/>
              </a:rPr>
              <a:t>World Book</a:t>
            </a:r>
            <a:r>
              <a:rPr lang="en-US" dirty="0">
                <a:latin typeface="Kristen ITC" pitchFamily="66" charset="0"/>
              </a:rPr>
              <a:t>. Print.</a:t>
            </a:r>
          </a:p>
          <a:p>
            <a:r>
              <a:rPr lang="en-US" dirty="0">
                <a:latin typeface="Kristen ITC" pitchFamily="66" charset="0"/>
              </a:rPr>
              <a:t>“Yankee Doodle.” </a:t>
            </a:r>
            <a:r>
              <a:rPr lang="en-US" i="1" dirty="0">
                <a:latin typeface="Kristen ITC" pitchFamily="66" charset="0"/>
              </a:rPr>
              <a:t>Wikipedia</a:t>
            </a:r>
            <a:r>
              <a:rPr lang="en-US" dirty="0">
                <a:latin typeface="Kristen ITC" pitchFamily="66" charset="0"/>
              </a:rPr>
              <a:t>. </a:t>
            </a:r>
            <a:r>
              <a:rPr lang="en-US" dirty="0" err="1">
                <a:latin typeface="Kristen ITC" pitchFamily="66" charset="0"/>
              </a:rPr>
              <a:t>N.p</a:t>
            </a:r>
            <a:r>
              <a:rPr lang="en-US" dirty="0">
                <a:latin typeface="Kristen ITC" pitchFamily="66" charset="0"/>
              </a:rPr>
              <a:t>., </a:t>
            </a:r>
            <a:r>
              <a:rPr lang="en-US" dirty="0" err="1">
                <a:latin typeface="Kristen ITC" pitchFamily="66" charset="0"/>
              </a:rPr>
              <a:t>n.d</a:t>
            </a:r>
            <a:r>
              <a:rPr lang="en-US" dirty="0">
                <a:latin typeface="Kristen ITC" pitchFamily="66" charset="0"/>
              </a:rPr>
              <a:t>. Web. 5 Apr. 2011. &lt;http://en.wikipedia.org/‌wiki/‌</a:t>
            </a:r>
            <a:r>
              <a:rPr lang="en-US" dirty="0" err="1">
                <a:latin typeface="Kristen ITC" pitchFamily="66" charset="0"/>
              </a:rPr>
              <a:t>Yankee_Doodle</a:t>
            </a:r>
            <a:r>
              <a:rPr lang="en-US" dirty="0">
                <a:latin typeface="Kristen ITC" pitchFamily="66" charset="0"/>
              </a:rPr>
              <a:t>&gt;.</a:t>
            </a:r>
          </a:p>
          <a:p>
            <a:endParaRPr lang="en-US" dirty="0"/>
          </a:p>
        </p:txBody>
      </p:sp>
      <p:pic>
        <p:nvPicPr>
          <p:cNvPr id="4" name="MS900431081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81000" y="609600"/>
            <a:ext cx="274320" cy="2743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19200" y="0"/>
            <a:ext cx="52014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Works Cited</a:t>
            </a:r>
            <a:endParaRPr lang="en-US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73</TotalTime>
  <Words>245</Words>
  <Application>Microsoft Office PowerPoint</Application>
  <PresentationFormat>On-screen Show (4:3)</PresentationFormat>
  <Paragraphs>20</Paragraphs>
  <Slides>5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Median</vt:lpstr>
      <vt:lpstr>Slide 1</vt:lpstr>
      <vt:lpstr>Slide 2</vt:lpstr>
      <vt:lpstr>Slide 3</vt:lpstr>
      <vt:lpstr>Slide 4</vt:lpstr>
      <vt:lpstr>Slide 5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“Yankee Doodle!”</dc:title>
  <dc:creator>WA</dc:creator>
  <cp:lastModifiedBy>WA</cp:lastModifiedBy>
  <cp:revision>9</cp:revision>
  <dcterms:created xsi:type="dcterms:W3CDTF">2011-04-07T13:38:42Z</dcterms:created>
  <dcterms:modified xsi:type="dcterms:W3CDTF">2011-04-08T14:44:18Z</dcterms:modified>
</cp:coreProperties>
</file>